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579" autoAdjust="0"/>
  </p:normalViewPr>
  <p:slideViewPr>
    <p:cSldViewPr>
      <p:cViewPr>
        <p:scale>
          <a:sx n="112" d="100"/>
          <a:sy n="112" d="100"/>
        </p:scale>
        <p:origin x="-792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C9C60-0B7F-4F83-80A7-5D520504F98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6F93E-8177-4085-9B66-54C638A0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6F93E-8177-4085-9B66-54C638A025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7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8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2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0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5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3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0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210C3-9709-4EA3-BCC6-12A32FBE368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EFA7-A87E-47B8-81C9-3766F1B1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0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448050" y="640644"/>
            <a:ext cx="24384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مجلس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المعهد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5200" y="1257110"/>
            <a:ext cx="2286000" cy="4308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العميد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553200" y="1828800"/>
            <a:ext cx="20574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معاون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العميد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05200" y="1828800"/>
            <a:ext cx="2286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قسم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تقنيات </a:t>
            </a:r>
            <a:r>
              <a:rPr lang="en-US" dirty="0" err="1" smtClean="0">
                <a:solidFill>
                  <a:schemeClr val="tx1"/>
                </a:solidFill>
              </a:rPr>
              <a:t>انظمه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الحاسوب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762000" y="1828800"/>
            <a:ext cx="2133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قسم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التقنيات</a:t>
            </a:r>
            <a:r>
              <a:rPr lang="en-US" dirty="0" smtClean="0">
                <a:solidFill>
                  <a:schemeClr val="tx1"/>
                </a:solidFill>
              </a:rPr>
              <a:t> الكهربائيه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رابط بشكل مرفق 24"/>
          <p:cNvCxnSpPr>
            <a:stCxn id="9" idx="3"/>
            <a:endCxn id="15" idx="0"/>
          </p:cNvCxnSpPr>
          <p:nvPr/>
        </p:nvCxnSpPr>
        <p:spPr>
          <a:xfrm>
            <a:off x="5791200" y="1472554"/>
            <a:ext cx="1790700" cy="356246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رابط بشكل مرفق 29"/>
          <p:cNvCxnSpPr>
            <a:stCxn id="9" idx="1"/>
            <a:endCxn id="17" idx="0"/>
          </p:cNvCxnSpPr>
          <p:nvPr/>
        </p:nvCxnSpPr>
        <p:spPr>
          <a:xfrm rot="10800000" flipV="1">
            <a:off x="1828800" y="1472554"/>
            <a:ext cx="1676400" cy="356246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مربع نص 42"/>
          <p:cNvSpPr txBox="1"/>
          <p:nvPr/>
        </p:nvSpPr>
        <p:spPr>
          <a:xfrm>
            <a:off x="7086600" y="2470666"/>
            <a:ext cx="12954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شعبة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ضمان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الجودة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5105400" y="2595086"/>
            <a:ext cx="158115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الشعبة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العلمية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5095875" y="3228380"/>
            <a:ext cx="12192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تدريب</a:t>
            </a:r>
            <a:r>
              <a:rPr lang="en-US" sz="1400" dirty="0" smtClean="0"/>
              <a:t> </a:t>
            </a:r>
            <a:r>
              <a:rPr lang="en-US" sz="1400" dirty="0" err="1" smtClean="0"/>
              <a:t>الطلبة</a:t>
            </a:r>
            <a:endParaRPr lang="en-US" sz="14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5095875" y="3789402"/>
            <a:ext cx="12192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التعليم</a:t>
            </a:r>
            <a:r>
              <a:rPr lang="en-US" sz="1400" dirty="0" smtClean="0"/>
              <a:t> </a:t>
            </a:r>
            <a:r>
              <a:rPr lang="en-US" sz="1400" dirty="0" err="1" smtClean="0"/>
              <a:t>المستمر</a:t>
            </a:r>
            <a:endParaRPr lang="en-US" sz="14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5076825" y="4394716"/>
            <a:ext cx="12192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متابعة الدارسين</a:t>
            </a:r>
            <a:endParaRPr lang="en-US" sz="14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3238500" y="2650093"/>
            <a:ext cx="154305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شؤون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الطلبة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3448050" y="3228380"/>
            <a:ext cx="112395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التسجيل</a:t>
            </a:r>
            <a:endParaRPr lang="en-US" sz="14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3429000" y="3789402"/>
            <a:ext cx="11430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الوثائق و الشهادات</a:t>
            </a:r>
            <a:endParaRPr lang="en-US" sz="14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828800" y="2655332"/>
            <a:ext cx="11430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الشعبه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الادارية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1828800" y="3228380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الافراد</a:t>
            </a:r>
            <a:endParaRPr lang="en-US" sz="14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828800" y="3789402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التوثيق</a:t>
            </a:r>
            <a:endParaRPr lang="en-US" sz="1400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828800" y="4394716"/>
            <a:ext cx="10668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وحدة </a:t>
            </a:r>
            <a:r>
              <a:rPr lang="en-US" sz="1400" dirty="0" err="1" smtClean="0"/>
              <a:t>الخدمات</a:t>
            </a:r>
            <a:r>
              <a:rPr lang="en-US" sz="1400" dirty="0" smtClean="0"/>
              <a:t> </a:t>
            </a:r>
            <a:r>
              <a:rPr lang="en-US" sz="1400" dirty="0" err="1" smtClean="0"/>
              <a:t>والصيانة</a:t>
            </a:r>
            <a:endParaRPr lang="en-US" sz="14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828800" y="5029200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الاستعلامات</a:t>
            </a:r>
            <a:endParaRPr lang="en-US" sz="14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228600" y="2650093"/>
            <a:ext cx="12192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الشعبة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المالية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304800" y="3228380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السجلات</a:t>
            </a:r>
            <a:endParaRPr lang="en-US" sz="1400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304800" y="3862864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الرواتب</a:t>
            </a:r>
            <a:endParaRPr lang="en-US" sz="14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304800" y="4394716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امانه</a:t>
            </a:r>
            <a:r>
              <a:rPr lang="en-US" sz="1400" dirty="0" smtClean="0"/>
              <a:t> </a:t>
            </a:r>
            <a:r>
              <a:rPr lang="en-US" sz="1400" dirty="0" err="1" smtClean="0"/>
              <a:t>الصندوق</a:t>
            </a:r>
            <a:endParaRPr lang="en-US" sz="14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304800" y="5029200"/>
            <a:ext cx="1066800" cy="73866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ا</a:t>
            </a:r>
            <a:r>
              <a:rPr lang="ar-IQ" sz="1400" dirty="0" smtClean="0"/>
              <a:t>لتصفيات </a:t>
            </a:r>
            <a:r>
              <a:rPr lang="en-US" sz="1400" dirty="0" err="1" smtClean="0"/>
              <a:t>والحسابات</a:t>
            </a:r>
            <a:r>
              <a:rPr lang="en-US" sz="1400" dirty="0" smtClean="0"/>
              <a:t> </a:t>
            </a:r>
            <a:r>
              <a:rPr lang="en-US" sz="1400" dirty="0" err="1" smtClean="0"/>
              <a:t>الختامية</a:t>
            </a:r>
            <a:endParaRPr lang="en-US" sz="14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314325" y="5960447"/>
            <a:ext cx="10668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المخازن</a:t>
            </a:r>
            <a:endParaRPr lang="en-US" sz="1400" dirty="0"/>
          </a:p>
        </p:txBody>
      </p:sp>
      <p:cxnSp>
        <p:nvCxnSpPr>
          <p:cNvPr id="74" name="رابط بشكل مرفق 73"/>
          <p:cNvCxnSpPr>
            <a:stCxn id="15" idx="2"/>
            <a:endCxn id="51" idx="0"/>
          </p:cNvCxnSpPr>
          <p:nvPr/>
        </p:nvCxnSpPr>
        <p:spPr>
          <a:xfrm rot="5400000">
            <a:off x="6540461" y="1553647"/>
            <a:ext cx="396954" cy="1685925"/>
          </a:xfrm>
          <a:prstGeom prst="bentConnector3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رابط بشكل مرفق 75"/>
          <p:cNvCxnSpPr>
            <a:endCxn id="55" idx="0"/>
          </p:cNvCxnSpPr>
          <p:nvPr/>
        </p:nvCxnSpPr>
        <p:spPr>
          <a:xfrm rot="10800000" flipV="1">
            <a:off x="4010025" y="2396609"/>
            <a:ext cx="1885950" cy="253484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رابط بشكل مرفق 77"/>
          <p:cNvCxnSpPr>
            <a:endCxn id="60" idx="0"/>
          </p:cNvCxnSpPr>
          <p:nvPr/>
        </p:nvCxnSpPr>
        <p:spPr>
          <a:xfrm rot="10800000" flipV="1">
            <a:off x="2400301" y="2396608"/>
            <a:ext cx="1609727" cy="258724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رابط بشكل مرفق 79"/>
          <p:cNvCxnSpPr>
            <a:endCxn id="65" idx="0"/>
          </p:cNvCxnSpPr>
          <p:nvPr/>
        </p:nvCxnSpPr>
        <p:spPr>
          <a:xfrm rot="10800000" flipV="1">
            <a:off x="838200" y="2396609"/>
            <a:ext cx="1562100" cy="253484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رابط بشكل مرفق 111"/>
          <p:cNvCxnSpPr>
            <a:endCxn id="57" idx="3"/>
          </p:cNvCxnSpPr>
          <p:nvPr/>
        </p:nvCxnSpPr>
        <p:spPr>
          <a:xfrm rot="5400000">
            <a:off x="4443518" y="3541528"/>
            <a:ext cx="637967" cy="38100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رابط بشكل مرفق 117"/>
          <p:cNvCxnSpPr>
            <a:stCxn id="55" idx="3"/>
          </p:cNvCxnSpPr>
          <p:nvPr/>
        </p:nvCxnSpPr>
        <p:spPr>
          <a:xfrm>
            <a:off x="4781550" y="2803982"/>
            <a:ext cx="171450" cy="68955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رابط بشكل مرفق 125"/>
          <p:cNvCxnSpPr/>
          <p:nvPr/>
        </p:nvCxnSpPr>
        <p:spPr>
          <a:xfrm flipH="1">
            <a:off x="2895600" y="2824639"/>
            <a:ext cx="76200" cy="1134070"/>
          </a:xfrm>
          <a:prstGeom prst="bentConnector3">
            <a:avLst>
              <a:gd name="adj1" fmla="val -30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رابط بشكل مرفق 130"/>
          <p:cNvCxnSpPr>
            <a:endCxn id="64" idx="3"/>
          </p:cNvCxnSpPr>
          <p:nvPr/>
        </p:nvCxnSpPr>
        <p:spPr>
          <a:xfrm rot="5400000">
            <a:off x="2438193" y="4416117"/>
            <a:ext cx="1224380" cy="30956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رابط بشكل مرفق 140"/>
          <p:cNvCxnSpPr>
            <a:stCxn id="65" idx="3"/>
          </p:cNvCxnSpPr>
          <p:nvPr/>
        </p:nvCxnSpPr>
        <p:spPr>
          <a:xfrm>
            <a:off x="1447800" y="2803982"/>
            <a:ext cx="171449" cy="303639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رابط بشكل مرفق 157"/>
          <p:cNvCxnSpPr>
            <a:stCxn id="51" idx="3"/>
            <a:endCxn id="52" idx="3"/>
          </p:cNvCxnSpPr>
          <p:nvPr/>
        </p:nvCxnSpPr>
        <p:spPr>
          <a:xfrm flipH="1">
            <a:off x="6315075" y="2748975"/>
            <a:ext cx="371475" cy="633294"/>
          </a:xfrm>
          <a:prstGeom prst="bentConnector3">
            <a:avLst>
              <a:gd name="adj1" fmla="val -615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رابط بشكل مرفق 163"/>
          <p:cNvCxnSpPr>
            <a:endCxn id="53" idx="3"/>
          </p:cNvCxnSpPr>
          <p:nvPr/>
        </p:nvCxnSpPr>
        <p:spPr>
          <a:xfrm rot="10800000" flipV="1">
            <a:off x="6315076" y="3391673"/>
            <a:ext cx="619127" cy="551617"/>
          </a:xfrm>
          <a:prstGeom prst="bentConnector3">
            <a:avLst>
              <a:gd name="adj1" fmla="val 384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رابط بشكل مرفق 167"/>
          <p:cNvCxnSpPr/>
          <p:nvPr/>
        </p:nvCxnSpPr>
        <p:spPr>
          <a:xfrm rot="10800000" flipV="1">
            <a:off x="6315075" y="3958708"/>
            <a:ext cx="619126" cy="569357"/>
          </a:xfrm>
          <a:prstGeom prst="bentConnector3">
            <a:avLst>
              <a:gd name="adj1" fmla="val 53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رابط مستقيم 174"/>
          <p:cNvCxnSpPr>
            <a:stCxn id="56" idx="3"/>
          </p:cNvCxnSpPr>
          <p:nvPr/>
        </p:nvCxnSpPr>
        <p:spPr>
          <a:xfrm flipV="1">
            <a:off x="4572000" y="3382268"/>
            <a:ext cx="381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رابط مستقيم 176"/>
          <p:cNvCxnSpPr>
            <a:stCxn id="61" idx="3"/>
          </p:cNvCxnSpPr>
          <p:nvPr/>
        </p:nvCxnSpPr>
        <p:spPr>
          <a:xfrm flipV="1">
            <a:off x="2895600" y="3382268"/>
            <a:ext cx="30956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رابط مستقيم 178"/>
          <p:cNvCxnSpPr>
            <a:stCxn id="63" idx="3"/>
          </p:cNvCxnSpPr>
          <p:nvPr/>
        </p:nvCxnSpPr>
        <p:spPr>
          <a:xfrm>
            <a:off x="2895600" y="4656326"/>
            <a:ext cx="3095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رابط بشكل مرفق 197"/>
          <p:cNvCxnSpPr>
            <a:endCxn id="70" idx="3"/>
          </p:cNvCxnSpPr>
          <p:nvPr/>
        </p:nvCxnSpPr>
        <p:spPr>
          <a:xfrm rot="5400000">
            <a:off x="1363205" y="5858292"/>
            <a:ext cx="273964" cy="23812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رابط مستقيم 201"/>
          <p:cNvCxnSpPr>
            <a:stCxn id="68" idx="3"/>
          </p:cNvCxnSpPr>
          <p:nvPr/>
        </p:nvCxnSpPr>
        <p:spPr>
          <a:xfrm flipV="1">
            <a:off x="1371600" y="4548604"/>
            <a:ext cx="2476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رابط مستقيم 203"/>
          <p:cNvCxnSpPr>
            <a:stCxn id="69" idx="3"/>
          </p:cNvCxnSpPr>
          <p:nvPr/>
        </p:nvCxnSpPr>
        <p:spPr>
          <a:xfrm>
            <a:off x="1371600" y="5398532"/>
            <a:ext cx="2571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رابط مستقيم 207"/>
          <p:cNvCxnSpPr>
            <a:stCxn id="67" idx="3"/>
          </p:cNvCxnSpPr>
          <p:nvPr/>
        </p:nvCxnSpPr>
        <p:spPr>
          <a:xfrm flipV="1">
            <a:off x="1371600" y="4016752"/>
            <a:ext cx="2476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مربع نص 1"/>
          <p:cNvSpPr txBox="1"/>
          <p:nvPr/>
        </p:nvSpPr>
        <p:spPr>
          <a:xfrm>
            <a:off x="2057400" y="152400"/>
            <a:ext cx="518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>
                <a:solidFill>
                  <a:srgbClr val="C00000"/>
                </a:solidFill>
              </a:rPr>
              <a:t>الهيكل التنظيمي للمعهد التقني/القرنة</a:t>
            </a:r>
            <a:endParaRPr lang="ar-IQ" b="1" dirty="0">
              <a:solidFill>
                <a:srgbClr val="C00000"/>
              </a:solidFill>
            </a:endParaRPr>
          </a:p>
        </p:txBody>
      </p:sp>
      <p:cxnSp>
        <p:nvCxnSpPr>
          <p:cNvPr id="240" name="رابط مستقيم 239"/>
          <p:cNvCxnSpPr>
            <a:stCxn id="16" idx="0"/>
            <a:endCxn id="9" idx="2"/>
          </p:cNvCxnSpPr>
          <p:nvPr/>
        </p:nvCxnSpPr>
        <p:spPr>
          <a:xfrm flipV="1">
            <a:off x="4648200" y="1687997"/>
            <a:ext cx="0" cy="1408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رابط مستقيم 241"/>
          <p:cNvCxnSpPr>
            <a:stCxn id="5" idx="2"/>
          </p:cNvCxnSpPr>
          <p:nvPr/>
        </p:nvCxnSpPr>
        <p:spPr>
          <a:xfrm>
            <a:off x="4667250" y="1102309"/>
            <a:ext cx="0" cy="154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>
            <a:stCxn id="43" idx="3"/>
          </p:cNvCxnSpPr>
          <p:nvPr/>
        </p:nvCxnSpPr>
        <p:spPr>
          <a:xfrm>
            <a:off x="8382000" y="2624555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>
            <a:stCxn id="66" idx="3"/>
          </p:cNvCxnSpPr>
          <p:nvPr/>
        </p:nvCxnSpPr>
        <p:spPr>
          <a:xfrm flipV="1">
            <a:off x="1371600" y="3382268"/>
            <a:ext cx="2476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5791200" y="1295400"/>
            <a:ext cx="304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8839200" y="1295400"/>
            <a:ext cx="0" cy="3209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8839200" y="4504997"/>
            <a:ext cx="0" cy="1150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مربع نص 76"/>
          <p:cNvSpPr txBox="1"/>
          <p:nvPr/>
        </p:nvSpPr>
        <p:spPr>
          <a:xfrm>
            <a:off x="1858433" y="5532596"/>
            <a:ext cx="10668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الارشفة الالكترونية</a:t>
            </a:r>
            <a:endParaRPr lang="en-US" sz="1400" dirty="0"/>
          </a:p>
        </p:txBody>
      </p:sp>
      <p:cxnSp>
        <p:nvCxnSpPr>
          <p:cNvPr id="11" name="رابط بشكل مرفق 10"/>
          <p:cNvCxnSpPr>
            <a:endCxn id="77" idx="3"/>
          </p:cNvCxnSpPr>
          <p:nvPr/>
        </p:nvCxnSpPr>
        <p:spPr>
          <a:xfrm rot="5400000">
            <a:off x="2759643" y="5348681"/>
            <a:ext cx="611116" cy="27993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مربع نص 82"/>
          <p:cNvSpPr txBox="1"/>
          <p:nvPr/>
        </p:nvSpPr>
        <p:spPr>
          <a:xfrm>
            <a:off x="7034742" y="3028846"/>
            <a:ext cx="1219200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900" b="1" dirty="0" smtClean="0"/>
              <a:t>وحدة تقييم الاداء</a:t>
            </a:r>
            <a:endParaRPr lang="en-US" sz="9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7034742" y="3424251"/>
            <a:ext cx="1219200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900" b="1" dirty="0" smtClean="0"/>
              <a:t>وحدة التدريب و الدعم الفني</a:t>
            </a:r>
            <a:endParaRPr lang="en-US" sz="9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7034742" y="3804820"/>
            <a:ext cx="1219200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900" b="1" dirty="0" smtClean="0"/>
              <a:t>وحدة اعتماد المختبرات</a:t>
            </a:r>
            <a:endParaRPr lang="en-US" sz="900" b="1" dirty="0"/>
          </a:p>
        </p:txBody>
      </p:sp>
      <p:cxnSp>
        <p:nvCxnSpPr>
          <p:cNvPr id="19" name="رابط بشكل مرفق 18"/>
          <p:cNvCxnSpPr>
            <a:endCxn id="86" idx="3"/>
          </p:cNvCxnSpPr>
          <p:nvPr/>
        </p:nvCxnSpPr>
        <p:spPr>
          <a:xfrm rot="5400000">
            <a:off x="7784438" y="3094060"/>
            <a:ext cx="1295681" cy="35667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>
            <a:stCxn id="83" idx="3"/>
          </p:cNvCxnSpPr>
          <p:nvPr/>
        </p:nvCxnSpPr>
        <p:spPr>
          <a:xfrm>
            <a:off x="8253942" y="3144262"/>
            <a:ext cx="356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84" idx="3"/>
          </p:cNvCxnSpPr>
          <p:nvPr/>
        </p:nvCxnSpPr>
        <p:spPr>
          <a:xfrm flipV="1">
            <a:off x="8253942" y="3536157"/>
            <a:ext cx="356658" cy="35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مربع نص 94"/>
          <p:cNvSpPr txBox="1"/>
          <p:nvPr/>
        </p:nvSpPr>
        <p:spPr>
          <a:xfrm>
            <a:off x="7086600" y="4240827"/>
            <a:ext cx="12192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شعبة الحاسبة الالكترونية</a:t>
            </a:r>
            <a:endParaRPr lang="en-US" sz="14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7086600" y="4867736"/>
            <a:ext cx="12192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/>
              <a:t> </a:t>
            </a:r>
            <a:r>
              <a:rPr lang="ar-IQ" sz="1400" dirty="0" smtClean="0"/>
              <a:t>شعبة الاعلام</a:t>
            </a:r>
            <a:endParaRPr lang="en-US" sz="1400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7086600" y="5329111"/>
            <a:ext cx="12192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شعبة النشاطات الطلابية</a:t>
            </a:r>
            <a:endParaRPr lang="en-US" sz="1400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7086600" y="5960446"/>
            <a:ext cx="12192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smtClean="0"/>
              <a:t>وحدة المتابعة</a:t>
            </a:r>
            <a:endParaRPr lang="en-US" sz="1400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7086600" y="6400800"/>
            <a:ext cx="1219200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ar-IQ" sz="1400" dirty="0" err="1" smtClean="0"/>
              <a:t>الوحدةالهندسية</a:t>
            </a:r>
            <a:endParaRPr lang="en-US" sz="1400" dirty="0"/>
          </a:p>
        </p:txBody>
      </p:sp>
      <p:cxnSp>
        <p:nvCxnSpPr>
          <p:cNvPr id="224" name="رابط مستقيم 223"/>
          <p:cNvCxnSpPr>
            <a:stCxn id="95" idx="3"/>
          </p:cNvCxnSpPr>
          <p:nvPr/>
        </p:nvCxnSpPr>
        <p:spPr>
          <a:xfrm>
            <a:off x="8305800" y="4502437"/>
            <a:ext cx="533400" cy="25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رابط مستقيم 225"/>
          <p:cNvCxnSpPr>
            <a:stCxn id="97" idx="3"/>
          </p:cNvCxnSpPr>
          <p:nvPr/>
        </p:nvCxnSpPr>
        <p:spPr>
          <a:xfrm flipV="1">
            <a:off x="8305800" y="5021624"/>
            <a:ext cx="5334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رابط مستقيم 227"/>
          <p:cNvCxnSpPr>
            <a:stCxn id="98" idx="3"/>
          </p:cNvCxnSpPr>
          <p:nvPr/>
        </p:nvCxnSpPr>
        <p:spPr>
          <a:xfrm>
            <a:off x="8305800" y="5590721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رابط بشكل مرفق 229"/>
          <p:cNvCxnSpPr>
            <a:endCxn id="100" idx="3"/>
          </p:cNvCxnSpPr>
          <p:nvPr/>
        </p:nvCxnSpPr>
        <p:spPr>
          <a:xfrm rot="5400000">
            <a:off x="8122994" y="5838483"/>
            <a:ext cx="899012" cy="5334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رابط مستقيم 231"/>
          <p:cNvCxnSpPr>
            <a:stCxn id="99" idx="3"/>
          </p:cNvCxnSpPr>
          <p:nvPr/>
        </p:nvCxnSpPr>
        <p:spPr>
          <a:xfrm flipV="1">
            <a:off x="8305800" y="6114334"/>
            <a:ext cx="5334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30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78</Words>
  <Application>Microsoft Office PowerPoint</Application>
  <PresentationFormat>عرض على الشاشة (3:4)‏</PresentationFormat>
  <Paragraphs>35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PC</dc:creator>
  <cp:lastModifiedBy>الشعبة العلمية</cp:lastModifiedBy>
  <cp:revision>43</cp:revision>
  <cp:lastPrinted>2018-04-29T11:18:59Z</cp:lastPrinted>
  <dcterms:created xsi:type="dcterms:W3CDTF">2014-10-28T09:20:37Z</dcterms:created>
  <dcterms:modified xsi:type="dcterms:W3CDTF">2018-05-08T19:07:20Z</dcterms:modified>
</cp:coreProperties>
</file>